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D4AD7-F5CF-4ACC-B08C-BB3956DBA8FF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ED8E7-2FA6-41E5-9431-C7AD2284C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79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ED8E7-2FA6-41E5-9431-C7AD2284C6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46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4A</a:t>
            </a:r>
          </a:p>
          <a:p>
            <a:r>
              <a:rPr lang="en-US" smtClean="0"/>
              <a:t>4B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ED8E7-2FA6-41E5-9431-C7AD2284C6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1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ED8E7-2FA6-41E5-9431-C7AD2284C6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88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6A9C9-E7AC-F84E-BA4B-955AAFA463D2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0FC0D-2A20-894A-B4FB-75A20669D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Strayer</a:t>
            </a:r>
            <a:r>
              <a:rPr lang="en-US" dirty="0" smtClean="0"/>
              <a:t>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Chapters 5-8 SAQ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1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 for the SAQ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Look at all three parts of the question/prompt before you start answering.  Plan out your response as there is no credit for double-dipping (using the same answer for two different parts).</a:t>
            </a:r>
          </a:p>
          <a:p>
            <a:r>
              <a:rPr lang="en-US" dirty="0" smtClean="0"/>
              <a:t>Use the words from the prompt in your answer.</a:t>
            </a:r>
          </a:p>
          <a:p>
            <a:r>
              <a:rPr lang="en-US" dirty="0" smtClean="0"/>
              <a:t>Make sure to do exactly what the prompt asks you to.</a:t>
            </a:r>
          </a:p>
          <a:p>
            <a:r>
              <a:rPr lang="en-US" dirty="0" smtClean="0"/>
              <a:t>Don’t beat around the bush </a:t>
            </a:r>
            <a:r>
              <a:rPr lang="mr-IN" dirty="0" smtClean="0"/>
              <a:t>–</a:t>
            </a:r>
            <a:r>
              <a:rPr lang="en-US" dirty="0" smtClean="0"/>
              <a:t> be direct in your answer.  You have limited space and time.</a:t>
            </a:r>
          </a:p>
          <a:p>
            <a:r>
              <a:rPr lang="en-US" dirty="0" smtClean="0"/>
              <a:t>Don’t forget to letter each part of your answer (A, B, C).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1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 parts A, B, and C</a:t>
            </a:r>
            <a:br>
              <a:rPr lang="en-US" dirty="0" smtClean="0"/>
            </a:br>
            <a:r>
              <a:rPr lang="en-US" dirty="0" smtClean="0"/>
              <a:t>in complete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way that Athens and Sparta were similar.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way that Athens and Sparta were different.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Analyze the cause for the similarity or difference mentioned in A or B.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15583" y="5969000"/>
            <a:ext cx="53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1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20333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 parts A, B, and C</a:t>
            </a:r>
            <a:br>
              <a:rPr lang="en-US" dirty="0" smtClean="0"/>
            </a:br>
            <a:r>
              <a:rPr lang="en-US" dirty="0" smtClean="0"/>
              <a:t>in complete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7875"/>
            <a:ext cx="8229600" cy="434975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cause for the rise of long distance trade networks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effect of the interactions that took place between economics and culture on the trade networks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argument that Linda Schaeffer makes in support of the idea of </a:t>
            </a:r>
            <a:r>
              <a:rPr lang="en-US" dirty="0" err="1" smtClean="0"/>
              <a:t>Southernization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15583" y="5969000"/>
            <a:ext cx="53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2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751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 parts A, B, and C</a:t>
            </a:r>
            <a:br>
              <a:rPr lang="en-US" dirty="0" smtClean="0"/>
            </a:br>
            <a:r>
              <a:rPr lang="en-US" dirty="0" smtClean="0"/>
              <a:t>in complete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3250"/>
            <a:ext cx="8229600" cy="45085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cause of peasant rebellions in China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Explain how Confucius would respond to the peasant rebellions in China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Explain how Han </a:t>
            </a:r>
            <a:r>
              <a:rPr lang="en-US" dirty="0" err="1" smtClean="0"/>
              <a:t>Feizi</a:t>
            </a:r>
            <a:r>
              <a:rPr lang="en-US" dirty="0" smtClean="0"/>
              <a:t> would respond to the peasant rebellions in China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15583" y="5969000"/>
            <a:ext cx="53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576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 parts A, B, and C</a:t>
            </a:r>
            <a:br>
              <a:rPr lang="en-US" dirty="0" smtClean="0"/>
            </a:br>
            <a:r>
              <a:rPr lang="en-US" dirty="0" smtClean="0"/>
              <a:t>in complete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626"/>
            <a:ext cx="8229600" cy="47625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describe ONE similarity between Axum and Meroe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effect of Bantu migrations across Africa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describe ONE similarity between the Maya and Teotihuacan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15583" y="5969000"/>
            <a:ext cx="53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2459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 parts A, B, and C</a:t>
            </a:r>
            <a:br>
              <a:rPr lang="en-US" dirty="0" smtClean="0"/>
            </a:br>
            <a:r>
              <a:rPr lang="en-US" dirty="0" smtClean="0"/>
              <a:t>in complete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626"/>
            <a:ext cx="8229600" cy="47625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similarity between the social hierarchies of China and India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Identify and explain ONE difference between the social hierarchies of China and India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Analyze the reason for the difference in the social hierarchies of China and India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15583" y="5969000"/>
            <a:ext cx="53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5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57241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559</TotalTime>
  <Words>341</Words>
  <Application>Microsoft Office PowerPoint</Application>
  <PresentationFormat>On-screen Show (4:3)</PresentationFormat>
  <Paragraphs>50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Black</vt:lpstr>
      <vt:lpstr>Strayer 1st ed Chapters 5-8 SAQ</vt:lpstr>
      <vt:lpstr>Instructions for the SAQ</vt:lpstr>
      <vt:lpstr>Answer parts A, B, and C in complete sentences</vt:lpstr>
      <vt:lpstr>Answer parts A, B, and C in complete sentences</vt:lpstr>
      <vt:lpstr>Answer parts A, B, and C in complete sentences</vt:lpstr>
      <vt:lpstr>Answer parts A, B, and C in complete sentences</vt:lpstr>
      <vt:lpstr>Answer parts A, B, and C in complete sentences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 5-8 SAQ</dc:title>
  <dc:creator>AIESHA MCFADDEN</dc:creator>
  <cp:lastModifiedBy>MCFADDEN, AIESHA</cp:lastModifiedBy>
  <cp:revision>21</cp:revision>
  <dcterms:created xsi:type="dcterms:W3CDTF">2016-10-12T02:07:45Z</dcterms:created>
  <dcterms:modified xsi:type="dcterms:W3CDTF">2016-10-20T14:52:54Z</dcterms:modified>
</cp:coreProperties>
</file>